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451" r:id="rId2"/>
    <p:sldId id="450" r:id="rId3"/>
    <p:sldId id="427" r:id="rId4"/>
    <p:sldId id="426" r:id="rId5"/>
    <p:sldId id="425" r:id="rId6"/>
    <p:sldId id="443" r:id="rId7"/>
    <p:sldId id="444" r:id="rId8"/>
    <p:sldId id="424" r:id="rId9"/>
    <p:sldId id="433" r:id="rId10"/>
    <p:sldId id="434" r:id="rId11"/>
    <p:sldId id="446" r:id="rId1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0E4A94F-184A-48CA-A980-644B1A7BF6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(251)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B1CADE-D03A-4A6E-889C-9094EA9094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3/17/2021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724C89-DDF2-4C88-BF87-96D9850672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ED6131-06BF-4415-B3E9-9126971CC4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1B4A0-6960-41C8-BE5A-1724B1B0124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49137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11T00:03:38.3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46 11776,'0'0'672,"36"-6"32,-1-11-384,-6-6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11T00:03:39.0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12 7232,'0'0'32,"48"-12"32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(251)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3/17/2021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D5D433B-3402-4486-BA0C-80312533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3367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D9103-7D9A-44C4-9FF9-82EBFCC4F63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3/17/2021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CECCC-360F-4DB3-A67B-BF1DB119F5F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F2CC2E2F-12BC-4963-9917-A7F2211ABD7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(251)</a:t>
            </a:r>
          </a:p>
        </p:txBody>
      </p:sp>
    </p:spTree>
    <p:extLst>
      <p:ext uri="{BB962C8B-B14F-4D97-AF65-F5344CB8AC3E}">
        <p14:creationId xmlns:p14="http://schemas.microsoft.com/office/powerpoint/2010/main" val="3246171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4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3" y="447503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3/24/2021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4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90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9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872484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4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4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3/24/2021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07836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3/24/2021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79008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3/24/2021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8567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3/24/2021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0146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8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5" y="1151803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5" y="4897060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3/24/2021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4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709419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3/24/2021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798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3/24/2021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6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3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9" y="33505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7" y="33029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6" y="1476934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0" y="148200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8652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3/24/2021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6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9" y="33505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7" y="33029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6" y="1476934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0" y="1482008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81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22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6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93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5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3/24/2021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7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2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602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1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3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5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3/24/2021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7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2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7" y="668602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1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529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7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4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3/24/2021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7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6500969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4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3/24/2021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12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3/24/2021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6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4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8808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2187" userDrawn="1">
          <p15:clr>
            <a:srgbClr val="F26B43"/>
          </p15:clr>
        </p15:guide>
        <p15:guide id="10" pos="296" userDrawn="1">
          <p15:clr>
            <a:srgbClr val="F26B43"/>
          </p15:clr>
        </p15:guide>
        <p15:guide id="11" pos="2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customXml" Target="../ink/ink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592447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14:</a:t>
            </a:r>
            <a:br>
              <a:rPr lang="en-US" dirty="0"/>
            </a:br>
            <a:r>
              <a:rPr lang="en-US" dirty="0"/>
              <a:t>Discourse on the Good Shepherd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288879"/>
          </a:xfrm>
        </p:spPr>
        <p:txBody>
          <a:bodyPr>
            <a:spAutoFit/>
          </a:bodyPr>
          <a:lstStyle/>
          <a:p>
            <a:r>
              <a:rPr lang="en-US" sz="2000" dirty="0"/>
              <a:t>March 17, 2021</a:t>
            </a:r>
          </a:p>
          <a:p>
            <a:endParaRPr lang="en-US" sz="2000" dirty="0"/>
          </a:p>
          <a:p>
            <a:r>
              <a:rPr lang="en-US" sz="3200" dirty="0"/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1545936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46966"/>
            <a:ext cx="7915276" cy="538839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10:22-26 – The </a:t>
            </a:r>
            <a:r>
              <a:rPr lang="en-US" sz="2400" i="1" dirty="0">
                <a:solidFill>
                  <a:schemeClr val="tx1"/>
                </a:solidFill>
              </a:rPr>
              <a:t>“feast of the dedication.”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In John 7 we read of the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feast of Tabernacles</a:t>
            </a:r>
            <a:r>
              <a:rPr lang="en-US" sz="2400" i="1" dirty="0">
                <a:solidFill>
                  <a:schemeClr val="tx1"/>
                </a:solidFill>
              </a:rPr>
              <a:t>.”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“[It] was the last major feast of the sacral year, and was considered preeminent among the Jewish festivals, as the “holiest and greatest” (Josephus).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“It fell between 15-22 Tishri (September-October), and commemorated the Israelites dwelling in tents in the wilderness after the Exodus (Lev. 23:39-43; Deut. 16:13-15) and the ingathering of the fruit of the vine and of the olive.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“We noted that the feast of Tabernacles was six months before the death of Jesus. Jesus death occurred at the end of the Passover.”</a:t>
            </a:r>
          </a:p>
          <a:p>
            <a:pPr marL="397764" lvl="1" indent="0">
              <a:buNone/>
            </a:pPr>
            <a:r>
              <a:rPr lang="en-US" sz="2400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chemeClr val="tx1"/>
                </a:solidFill>
              </a:rPr>
              <a:t>(Daniel H. King, Sr., </a:t>
            </a:r>
            <a:r>
              <a:rPr lang="en-US" dirty="0">
                <a:solidFill>
                  <a:schemeClr val="tx1"/>
                </a:solidFill>
              </a:rPr>
              <a:t>John</a:t>
            </a:r>
            <a:r>
              <a:rPr lang="en-US" i="0" dirty="0">
                <a:solidFill>
                  <a:schemeClr val="tx1"/>
                </a:solidFill>
              </a:rPr>
              <a:t>, Truth Commentaries, Page 198)</a:t>
            </a:r>
            <a:endParaRPr lang="en-US" sz="2400" i="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04B2DB1-B76D-4C5C-8F31-31718B2D9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61366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JEWS SEEK TO STONE JESUS AT THE FEAST OF DEDICATION. John 10:19-42</a:t>
            </a:r>
          </a:p>
        </p:txBody>
      </p:sp>
    </p:spTree>
    <p:extLst>
      <p:ext uri="{BB962C8B-B14F-4D97-AF65-F5344CB8AC3E}">
        <p14:creationId xmlns:p14="http://schemas.microsoft.com/office/powerpoint/2010/main" val="221130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283" y="1418685"/>
            <a:ext cx="7915276" cy="546534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10:22-26 – The </a:t>
            </a:r>
            <a:r>
              <a:rPr lang="en-US" sz="2400" i="1" dirty="0">
                <a:solidFill>
                  <a:schemeClr val="tx1"/>
                </a:solidFill>
              </a:rPr>
              <a:t>“feast of the dedication.”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Intertestamental period: </a:t>
            </a:r>
          </a:p>
          <a:p>
            <a:r>
              <a:rPr lang="en-US" sz="2400" dirty="0">
                <a:solidFill>
                  <a:schemeClr val="tx1"/>
                </a:solidFill>
              </a:rPr>
              <a:t>“The </a:t>
            </a:r>
            <a:r>
              <a:rPr lang="en-US" sz="2400" b="1" dirty="0">
                <a:solidFill>
                  <a:schemeClr val="tx1"/>
                </a:solidFill>
              </a:rPr>
              <a:t>Feast of Dedication </a:t>
            </a:r>
            <a:r>
              <a:rPr lang="en-US" sz="2400" dirty="0">
                <a:solidFill>
                  <a:schemeClr val="tx1"/>
                </a:solidFill>
              </a:rPr>
              <a:t>is called </a:t>
            </a:r>
            <a:r>
              <a:rPr lang="en-US" sz="2400" i="1" dirty="0">
                <a:solidFill>
                  <a:schemeClr val="tx1"/>
                </a:solidFill>
              </a:rPr>
              <a:t>Chanukah</a:t>
            </a:r>
            <a:r>
              <a:rPr lang="en-US" sz="2400" dirty="0">
                <a:solidFill>
                  <a:schemeClr val="tx1"/>
                </a:solidFill>
              </a:rPr>
              <a:t> (from </a:t>
            </a:r>
            <a:r>
              <a:rPr lang="en-US" sz="2400" i="1" dirty="0" err="1">
                <a:solidFill>
                  <a:schemeClr val="tx1"/>
                </a:solidFill>
              </a:rPr>
              <a:t>chanak</a:t>
            </a:r>
            <a:r>
              <a:rPr lang="en-US" sz="2400" dirty="0">
                <a:solidFill>
                  <a:schemeClr val="tx1"/>
                </a:solidFill>
              </a:rPr>
              <a:t>, ‘to dedicate’) by the Jews, and was first instituted to commemorate the cleansing of the Temple in 167 B.C. by Judas Maccabaeus (1 Macc. 4:52-59;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2 Macc. 10:5; and Josephus </a:t>
            </a:r>
            <a:r>
              <a:rPr lang="en-US" sz="2400" i="1" dirty="0">
                <a:solidFill>
                  <a:schemeClr val="tx1"/>
                </a:solidFill>
              </a:rPr>
              <a:t>Antiquities</a:t>
            </a:r>
            <a:r>
              <a:rPr lang="en-US" sz="2400" dirty="0">
                <a:solidFill>
                  <a:schemeClr val="tx1"/>
                </a:solidFill>
              </a:rPr>
              <a:t> 12.5.4).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“The Syrian ruler Antiochus Epiphanes had profaned it three years earlier (to the day).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“Jews celebrated both in Jerusalem and elsewhere very much like they did the Feast of Tabernacles (2 Macc. 10:6); it was even called ‘the Feast of Tabernacles in the month of Kislev’ (2 Macc. 1:9).”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chemeClr val="tx1"/>
                </a:solidFill>
              </a:rPr>
              <a:t>(Daniel H. King, Sr., </a:t>
            </a:r>
            <a:r>
              <a:rPr lang="en-US" i="1" dirty="0">
                <a:solidFill>
                  <a:schemeClr val="tx1"/>
                </a:solidFill>
              </a:rPr>
              <a:t>John</a:t>
            </a:r>
            <a:r>
              <a:rPr lang="en-US" i="0" dirty="0">
                <a:solidFill>
                  <a:schemeClr val="tx1"/>
                </a:solidFill>
              </a:rPr>
              <a:t>, Truth Commentaries, Page 266)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6ABAD8-FC0E-461E-A172-0A0AF61AD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61366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JEWS SEEK TO STONE JESUS AT THE FEAST OF DEDICATION. John 10:19-42</a:t>
            </a:r>
          </a:p>
        </p:txBody>
      </p:sp>
    </p:spTree>
    <p:extLst>
      <p:ext uri="{BB962C8B-B14F-4D97-AF65-F5344CB8AC3E}">
        <p14:creationId xmlns:p14="http://schemas.microsoft.com/office/powerpoint/2010/main" val="1836651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5F033-A06D-4AFD-B28A-1DC8BBD2E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827577"/>
            <a:ext cx="7200900" cy="2117567"/>
          </a:xfrm>
        </p:spPr>
        <p:txBody>
          <a:bodyPr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John 10:16, </a:t>
            </a:r>
            <a:r>
              <a:rPr lang="en-US" sz="2800" i="1" dirty="0">
                <a:solidFill>
                  <a:schemeClr val="tx1"/>
                </a:solidFill>
              </a:rPr>
              <a:t>“And other sheep I have, which are not of this fold: them also I must bring, and they shall hear my voice: and they shall become one flock, one shepherd.”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661F8F-1E6E-4BD3-849D-6A0006709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90525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1886632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511819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APPLICATION: JESUS IS THE DOOR OF THE SHEEP. HE IS THE GOOD SHEPHERD. John 10:7-18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10:16 Many false teachers use this verse to attempt to find authority for a new revelation.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Jehovah’s Witnesses say the </a:t>
            </a:r>
            <a:r>
              <a:rPr lang="en-US" sz="2400" i="1" dirty="0">
                <a:solidFill>
                  <a:schemeClr val="tx1"/>
                </a:solidFill>
              </a:rPr>
              <a:t>“other sheep” </a:t>
            </a:r>
            <a:r>
              <a:rPr lang="en-US" sz="2400" dirty="0">
                <a:solidFill>
                  <a:schemeClr val="tx1"/>
                </a:solidFill>
              </a:rPr>
              <a:t>are the Kingdom class of 144,000 who will go to heaven, while all other righteous people will live on a perfected earth.</a:t>
            </a:r>
          </a:p>
          <a:p>
            <a:r>
              <a:rPr lang="en-US" sz="2400" dirty="0">
                <a:solidFill>
                  <a:schemeClr val="tx1"/>
                </a:solidFill>
              </a:rPr>
              <a:t>Mormons claim that the</a:t>
            </a:r>
            <a:r>
              <a:rPr lang="en-US" sz="2400" i="1" dirty="0">
                <a:solidFill>
                  <a:schemeClr val="tx1"/>
                </a:solidFill>
              </a:rPr>
              <a:t> “other sheep” </a:t>
            </a:r>
            <a:r>
              <a:rPr lang="en-US" sz="2400" dirty="0">
                <a:solidFill>
                  <a:schemeClr val="tx1"/>
                </a:solidFill>
              </a:rPr>
              <a:t>are the American Indians about whom they say the Book of Mormon gives a history.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However, Jesus is the one shepherd and all who enter by Him (the one </a:t>
            </a:r>
            <a:r>
              <a:rPr lang="en-US" sz="2400" i="1" dirty="0">
                <a:solidFill>
                  <a:schemeClr val="tx1"/>
                </a:solidFill>
              </a:rPr>
              <a:t>“door”) </a:t>
            </a:r>
            <a:r>
              <a:rPr lang="en-US" sz="2400" dirty="0">
                <a:solidFill>
                  <a:schemeClr val="tx1"/>
                </a:solidFill>
              </a:rPr>
              <a:t>will become </a:t>
            </a:r>
            <a:r>
              <a:rPr lang="en-US" sz="2400" i="1" dirty="0">
                <a:solidFill>
                  <a:schemeClr val="tx1"/>
                </a:solidFill>
              </a:rPr>
              <a:t>“one flock” </a:t>
            </a:r>
            <a:r>
              <a:rPr lang="en-US" sz="2400" dirty="0">
                <a:solidFill>
                  <a:schemeClr val="tx1"/>
                </a:solidFill>
              </a:rPr>
              <a:t>(not two as these doctrines claim.)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61F6299-54E2-4695-93C2-49FF53D9C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90525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3572897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243169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APPLICATION: JESUS IS THE DOOR OF THE SHEEP. HE IS THE GOOD SHEPHERD. John 10:7-18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was talking to Jews, Israelites who considered that they were the only </a:t>
            </a:r>
            <a:r>
              <a:rPr lang="en-US" sz="2400" i="1" dirty="0">
                <a:solidFill>
                  <a:schemeClr val="tx1"/>
                </a:solidFill>
              </a:rPr>
              <a:t>“fold” </a:t>
            </a:r>
            <a:r>
              <a:rPr lang="en-US" sz="2400" dirty="0">
                <a:solidFill>
                  <a:schemeClr val="tx1"/>
                </a:solidFill>
              </a:rPr>
              <a:t>of God.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was foretelling that the spiritual </a:t>
            </a:r>
            <a:r>
              <a:rPr lang="en-US" sz="2400" i="1" dirty="0">
                <a:solidFill>
                  <a:schemeClr val="tx1"/>
                </a:solidFill>
              </a:rPr>
              <a:t>“fold” </a:t>
            </a:r>
            <a:r>
              <a:rPr lang="en-US" sz="2400" dirty="0">
                <a:solidFill>
                  <a:schemeClr val="tx1"/>
                </a:solidFill>
              </a:rPr>
              <a:t>(the church) would consist of Jews AND Gentiles.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F598DB-0521-4BCE-93AC-963A13A33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90525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1996029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08" y="1417999"/>
            <a:ext cx="8512404" cy="5509200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APPLICATION: JESUS IS THE DOOR OF THE SHEEP. HE IS THE GOOD SHEPHERD. John 10:7-18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The </a:t>
            </a:r>
            <a:r>
              <a:rPr lang="en-US" sz="2400" i="1" dirty="0">
                <a:solidFill>
                  <a:schemeClr val="tx1"/>
                </a:solidFill>
              </a:rPr>
              <a:t>“other sheep” </a:t>
            </a:r>
            <a:r>
              <a:rPr lang="en-US" sz="2400" dirty="0">
                <a:solidFill>
                  <a:schemeClr val="tx1"/>
                </a:solidFill>
              </a:rPr>
              <a:t>are Gentiles who obey the gospel. (Ephesians 2:11-16)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Jesus used the term </a:t>
            </a:r>
            <a:r>
              <a:rPr lang="en-US" sz="2400" i="1" dirty="0">
                <a:solidFill>
                  <a:schemeClr val="tx1"/>
                </a:solidFill>
              </a:rPr>
              <a:t>“I have” </a:t>
            </a:r>
            <a:r>
              <a:rPr lang="en-US" sz="2400" dirty="0">
                <a:solidFill>
                  <a:schemeClr val="tx1"/>
                </a:solidFill>
              </a:rPr>
              <a:t>in the same sense of Acts 18:10 where He spoke of some not yet obedient, but who would be.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Jews and Gentiles who </a:t>
            </a:r>
            <a:r>
              <a:rPr lang="en-US" sz="2400" i="1" dirty="0">
                <a:solidFill>
                  <a:schemeClr val="tx1"/>
                </a:solidFill>
              </a:rPr>
              <a:t>“hear his voice” </a:t>
            </a:r>
            <a:r>
              <a:rPr lang="en-US" sz="2400" dirty="0">
                <a:solidFill>
                  <a:schemeClr val="tx1"/>
                </a:solidFill>
              </a:rPr>
              <a:t>become a part of the </a:t>
            </a:r>
            <a:r>
              <a:rPr lang="en-US" sz="2400" i="1" dirty="0">
                <a:solidFill>
                  <a:schemeClr val="tx1"/>
                </a:solidFill>
              </a:rPr>
              <a:t>“one flock.” </a:t>
            </a:r>
            <a:r>
              <a:rPr lang="en-US" sz="2400" dirty="0">
                <a:solidFill>
                  <a:schemeClr val="tx1"/>
                </a:solidFill>
              </a:rPr>
              <a:t>(cf. Acts 10:34-35; 15:7-9)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1" dirty="0">
                <a:solidFill>
                  <a:schemeClr val="tx1"/>
                </a:solidFill>
              </a:rPr>
              <a:t>“Flock” </a:t>
            </a:r>
            <a:r>
              <a:rPr lang="en-US" sz="2400" dirty="0">
                <a:solidFill>
                  <a:schemeClr val="tx1"/>
                </a:solidFill>
              </a:rPr>
              <a:t>and </a:t>
            </a:r>
            <a:r>
              <a:rPr lang="en-US" sz="2400" i="1" dirty="0">
                <a:solidFill>
                  <a:schemeClr val="tx1"/>
                </a:solidFill>
              </a:rPr>
              <a:t>“fold” </a:t>
            </a:r>
            <a:r>
              <a:rPr lang="en-US" sz="2400" dirty="0">
                <a:solidFill>
                  <a:schemeClr val="tx1"/>
                </a:solidFill>
              </a:rPr>
              <a:t>refer to the people of God who make up His body, the church. (Ephesians 1:22-23; 4:4-7; Colossians 1:18; cf. Galatians 3) One flock, one fold, one body, one church.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When we preach the same message, we preach the same means of entrance into the one fold.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2780C17-901A-4EEF-B31A-D870041B0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90525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3279198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463" y="1597406"/>
            <a:ext cx="8436989" cy="4955203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APPLICATION: JESUS IS THE DOOR OF THE SHEEP. HE IS THE GOOD SHEPHERD. John 10:7-18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tx1"/>
                </a:solidFill>
              </a:rPr>
              <a:t>Other Sheep: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Isaiah had said, Israel’s place in the scheme of things was ultimately to be </a:t>
            </a:r>
            <a:r>
              <a:rPr lang="en-US" sz="2400" i="1" dirty="0">
                <a:solidFill>
                  <a:schemeClr val="tx1"/>
                </a:solidFill>
              </a:rPr>
              <a:t>“a light to the nations”</a:t>
            </a:r>
            <a:r>
              <a:rPr lang="en-US" sz="2400" dirty="0">
                <a:solidFill>
                  <a:schemeClr val="tx1"/>
                </a:solidFill>
              </a:rPr>
              <a:t> (42:6; 49:6; 56:8).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Jesus taught in Samaria. (John 4:40)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To be a Jew was no guarantee of entrance into His kingdom. (John 8:39)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Jesus praised the faith of a Roman centurion. (Matthew 8:10)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He marveled that a Samaritan leper was the only one who returned to give Him thanks. (Luke 17:19)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Note: The </a:t>
            </a:r>
            <a:r>
              <a:rPr lang="en-US" sz="2400" i="1" dirty="0">
                <a:solidFill>
                  <a:schemeClr val="tx1"/>
                </a:solidFill>
              </a:rPr>
              <a:t>“good Samaritan.” </a:t>
            </a:r>
            <a:r>
              <a:rPr lang="en-US" sz="2400" dirty="0">
                <a:solidFill>
                  <a:schemeClr val="tx1"/>
                </a:solidFill>
              </a:rPr>
              <a:t>(Luke10:37)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EEF0EEA-7B76-425B-AECD-E819E07FB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90525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1256015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706" y="1540549"/>
            <a:ext cx="8171374" cy="3254224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APPLICATION: JESUS IS THE DOOR OF THE SHEEP. HE IS THE GOOD SHEPHERD. John 10:7-18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taught that men would come from every direction to sit down in the kingdom. (Matthew 8:11; Luke 13:28)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had just said, </a:t>
            </a:r>
            <a:r>
              <a:rPr lang="en-US" sz="2400" i="1" dirty="0">
                <a:solidFill>
                  <a:schemeClr val="tx1"/>
                </a:solidFill>
              </a:rPr>
              <a:t>“I am the light of the world,” </a:t>
            </a:r>
            <a:r>
              <a:rPr lang="en-US" sz="2400" dirty="0">
                <a:solidFill>
                  <a:schemeClr val="tx1"/>
                </a:solidFill>
              </a:rPr>
              <a:t>not just of the Jews. (John 8:12)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Great Commission is to preach the gospel to all.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(Matthew 28:19; Luke 24:44; Mark 16:15; cf. Isaiah 2:2ff).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AC9BBF5-F9D3-4D2F-BE5F-AF42C8302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90525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734915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506852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APPLICATION: JESUS IS THE DOOR OF THE SHEEP. HE IS THE GOOD SHEPHERD. John 10:7-18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10:17-18 – The Father planned the scheme of salvation. (cf. Acts 2:21-24)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had power to lay down His life and to take it up again.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by His own will submitted Himself to His father's commandment. (Heb. 5:8-9; Matthew 26:53)</a:t>
            </a:r>
          </a:p>
          <a:p>
            <a:r>
              <a:rPr lang="en-US" sz="2400" dirty="0">
                <a:solidFill>
                  <a:schemeClr val="tx1"/>
                </a:solidFill>
              </a:rPr>
              <a:t>Matthew, Mark, and Luke fix their attention more upon the violent taking of Jesus’ life.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John focuses on Jesus’ willing sacrifice of Himself to God.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07B3250-B6E5-455C-BCEF-5E488EBD1353}"/>
                  </a:ext>
                </a:extLst>
              </p14:cNvPr>
              <p14:cNvContentPartPr/>
              <p14:nvPr/>
            </p14:nvContentPartPr>
            <p14:xfrm>
              <a:off x="12154635" y="24330"/>
              <a:ext cx="36360" cy="169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07B3250-B6E5-455C-BCEF-5E488EBD135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145995" y="15330"/>
                <a:ext cx="54000" cy="3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A6F734B5-DF2D-482D-ADA6-5D96EB207886}"/>
                  </a:ext>
                </a:extLst>
              </p14:cNvPr>
              <p14:cNvContentPartPr/>
              <p14:nvPr/>
            </p14:nvContentPartPr>
            <p14:xfrm>
              <a:off x="12296460" y="98850"/>
              <a:ext cx="17640" cy="43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A6F734B5-DF2D-482D-ADA6-5D96EB20788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2287460" y="89850"/>
                <a:ext cx="35280" cy="2196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Title 1">
            <a:extLst>
              <a:ext uri="{FF2B5EF4-FFF2-40B4-BE49-F238E27FC236}">
                <a16:creationId xmlns:a16="http://schemas.microsoft.com/office/drawing/2014/main" id="{DD9E50D6-B41F-44B4-9E8B-635B0BADA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90525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Discourse on the Good Shepherd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John 10:1-21</a:t>
            </a:r>
          </a:p>
        </p:txBody>
      </p:sp>
    </p:spTree>
    <p:extLst>
      <p:ext uri="{BB962C8B-B14F-4D97-AF65-F5344CB8AC3E}">
        <p14:creationId xmlns:p14="http://schemas.microsoft.com/office/powerpoint/2010/main" val="1254159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61366"/>
            <a:ext cx="7200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JEWS SEEK TO STONE JESUS AT THE FEAST OF DEDICATION. John 10:19-42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243169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10:19-21 – The Jews were divided. (cf. John 6:52; 7:43; 9:16)</a:t>
            </a:r>
          </a:p>
          <a:p>
            <a:r>
              <a:rPr lang="en-US" sz="2400" dirty="0">
                <a:solidFill>
                  <a:schemeClr val="tx1"/>
                </a:solidFill>
              </a:rPr>
              <a:t>Some said Jesus was a demon, others defended Him by correctly reasoning that a demon could not open the eyes of the blind.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Here we go again. 7:20, 40-44; 8:48; 9:16</a:t>
            </a:r>
          </a:p>
        </p:txBody>
      </p:sp>
    </p:spTree>
    <p:extLst>
      <p:ext uri="{BB962C8B-B14F-4D97-AF65-F5344CB8AC3E}">
        <p14:creationId xmlns:p14="http://schemas.microsoft.com/office/powerpoint/2010/main" val="365563976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1163</Words>
  <Application>Microsoft Office PowerPoint</Application>
  <PresentationFormat>On-screen Show (4:3)</PresentationFormat>
  <Paragraphs>65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Franklin Gothic Book</vt:lpstr>
      <vt:lpstr>Impact</vt:lpstr>
      <vt:lpstr>Crop</vt:lpstr>
      <vt:lpstr>Lesson 14: Discourse on the Good Shepherd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Discourse on the Good Shepherd John 10:1-21</vt:lpstr>
      <vt:lpstr>THE JEWS SEEK TO STONE JESUS AT THE FEAST OF DEDICATION. John 10:19-42</vt:lpstr>
      <vt:lpstr>THE JEWS SEEK TO STONE JESUS AT THE FEAST OF DEDICATION. John 10:19-42</vt:lpstr>
      <vt:lpstr>THE JEWS SEEK TO STONE JESUS AT THE FEAST OF DEDICATION. John 10:19-42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14: Discourse on the Good Shepherd</dc:title>
  <dc:creator>mgalloway2715@gmail.com</dc:creator>
  <cp:lastModifiedBy>Richard Lidh</cp:lastModifiedBy>
  <cp:revision>22</cp:revision>
  <cp:lastPrinted>2021-03-25T00:01:44Z</cp:lastPrinted>
  <dcterms:created xsi:type="dcterms:W3CDTF">2021-03-11T02:30:15Z</dcterms:created>
  <dcterms:modified xsi:type="dcterms:W3CDTF">2021-03-25T00:01:51Z</dcterms:modified>
</cp:coreProperties>
</file>